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FD39-4B80-46A2-A022-C484E59983C6}" type="datetimeFigureOut">
              <a:rPr lang="en-NZ" smtClean="0"/>
              <a:t>28/02/2013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F956-FB8E-4657-B07D-BDF6E6190E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30609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FD39-4B80-46A2-A022-C484E59983C6}" type="datetimeFigureOut">
              <a:rPr lang="en-NZ" smtClean="0"/>
              <a:t>28/02/2013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F956-FB8E-4657-B07D-BDF6E6190E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2203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FD39-4B80-46A2-A022-C484E59983C6}" type="datetimeFigureOut">
              <a:rPr lang="en-NZ" smtClean="0"/>
              <a:t>28/02/2013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F956-FB8E-4657-B07D-BDF6E6190E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4022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FD39-4B80-46A2-A022-C484E59983C6}" type="datetimeFigureOut">
              <a:rPr lang="en-NZ" smtClean="0"/>
              <a:t>28/02/2013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F956-FB8E-4657-B07D-BDF6E6190E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7826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FD39-4B80-46A2-A022-C484E59983C6}" type="datetimeFigureOut">
              <a:rPr lang="en-NZ" smtClean="0"/>
              <a:t>28/02/2013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F956-FB8E-4657-B07D-BDF6E6190E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3049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FD39-4B80-46A2-A022-C484E59983C6}" type="datetimeFigureOut">
              <a:rPr lang="en-NZ" smtClean="0"/>
              <a:t>28/02/2013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F956-FB8E-4657-B07D-BDF6E6190E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8306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FD39-4B80-46A2-A022-C484E59983C6}" type="datetimeFigureOut">
              <a:rPr lang="en-NZ" smtClean="0"/>
              <a:t>28/02/2013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F956-FB8E-4657-B07D-BDF6E6190E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63853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FD39-4B80-46A2-A022-C484E59983C6}" type="datetimeFigureOut">
              <a:rPr lang="en-NZ" smtClean="0"/>
              <a:t>28/02/2013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F956-FB8E-4657-B07D-BDF6E6190E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71925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FD39-4B80-46A2-A022-C484E59983C6}" type="datetimeFigureOut">
              <a:rPr lang="en-NZ" smtClean="0"/>
              <a:t>28/02/2013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F956-FB8E-4657-B07D-BDF6E6190E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5903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FD39-4B80-46A2-A022-C484E59983C6}" type="datetimeFigureOut">
              <a:rPr lang="en-NZ" smtClean="0"/>
              <a:t>28/02/2013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F956-FB8E-4657-B07D-BDF6E6190E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76632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FD39-4B80-46A2-A022-C484E59983C6}" type="datetimeFigureOut">
              <a:rPr lang="en-NZ" smtClean="0"/>
              <a:t>28/02/2013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EF956-FB8E-4657-B07D-BDF6E6190E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47442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4FD39-4B80-46A2-A022-C484E59983C6}" type="datetimeFigureOut">
              <a:rPr lang="en-NZ" smtClean="0"/>
              <a:t>28/02/2013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EF956-FB8E-4657-B07D-BDF6E6190E3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784118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Eating Dark Chocolate While Watching Paul Holmes’ Apology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By </a:t>
            </a:r>
            <a:r>
              <a:rPr lang="en-NZ" dirty="0" err="1" smtClean="0"/>
              <a:t>Karlo</a:t>
            </a:r>
            <a:r>
              <a:rPr lang="en-NZ" dirty="0" smtClean="0"/>
              <a:t> </a:t>
            </a:r>
            <a:r>
              <a:rPr lang="en-NZ" dirty="0" err="1" smtClean="0"/>
              <a:t>MIla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57090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Context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32856"/>
          </a:xfrm>
        </p:spPr>
        <p:txBody>
          <a:bodyPr>
            <a:normAutofit fontScale="92500" lnSpcReduction="10000"/>
          </a:bodyPr>
          <a:lstStyle/>
          <a:p>
            <a:r>
              <a:rPr lang="en-NZ" dirty="0" smtClean="0"/>
              <a:t>In 2003 Paul Holmes called UN (United Nations) secretary general Kofi Annan a “cheeky darkie” for his criticism of the US intervention in Iraq.</a:t>
            </a:r>
            <a:br>
              <a:rPr lang="en-NZ" dirty="0" smtClean="0"/>
            </a:br>
            <a:endParaRPr lang="en-NZ" dirty="0" smtClean="0"/>
          </a:p>
          <a:p>
            <a:r>
              <a:rPr lang="en-NZ" dirty="0" smtClean="0"/>
              <a:t>http://www.youtube.com/watch?v=nNdk7Hsj_R0</a:t>
            </a:r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953406"/>
            <a:ext cx="2264377" cy="2717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53406"/>
            <a:ext cx="3623003" cy="2717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831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Backlash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A producer resigned in protest.</a:t>
            </a:r>
          </a:p>
          <a:p>
            <a:r>
              <a:rPr lang="en-NZ" dirty="0" smtClean="0"/>
              <a:t>Sparked a public outcry both in NZ and overseas.</a:t>
            </a:r>
          </a:p>
          <a:p>
            <a:r>
              <a:rPr lang="en-NZ" dirty="0" smtClean="0"/>
              <a:t>A group of over 50 academics signed an open letter for him to resign.</a:t>
            </a:r>
          </a:p>
          <a:p>
            <a:r>
              <a:rPr lang="en-NZ" dirty="0" smtClean="0"/>
              <a:t>Holmes donated money to charity and formally apologised on television.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09500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References in the poem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 fontScale="92500" lnSpcReduction="10000"/>
          </a:bodyPr>
          <a:lstStyle/>
          <a:p>
            <a:r>
              <a:rPr lang="en-NZ" dirty="0" smtClean="0"/>
              <a:t>“we won the war in 1944!” – a popular chant. (WW2 actually ended in 1945 but then it wouldn’t rhyme!)</a:t>
            </a:r>
          </a:p>
          <a:p>
            <a:r>
              <a:rPr lang="en-NZ" dirty="0" smtClean="0"/>
              <a:t>Golliwog – a black character in children’s books in 19</a:t>
            </a:r>
            <a:r>
              <a:rPr lang="en-NZ" baseline="30000" dirty="0" smtClean="0"/>
              <a:t>th</a:t>
            </a:r>
            <a:r>
              <a:rPr lang="en-NZ" dirty="0" smtClean="0"/>
              <a:t> c.</a:t>
            </a:r>
          </a:p>
          <a:p>
            <a:r>
              <a:rPr lang="en-NZ" dirty="0" smtClean="0"/>
              <a:t>Manu – doll featured on playschool – made of brown plastic</a:t>
            </a:r>
            <a:endParaRPr lang="en-N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334" y="1268760"/>
            <a:ext cx="3159061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764" y="3459120"/>
            <a:ext cx="1800199" cy="3006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526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</p:spPr>
        <p:txBody>
          <a:bodyPr>
            <a:normAutofit fontScale="85000" lnSpcReduction="10000"/>
          </a:bodyPr>
          <a:lstStyle/>
          <a:p>
            <a:r>
              <a:rPr lang="en-NZ" dirty="0" smtClean="0"/>
              <a:t>“Southern drawls”- Dialect/accent found in Southern US</a:t>
            </a:r>
          </a:p>
          <a:p>
            <a:r>
              <a:rPr lang="en-NZ" dirty="0" smtClean="0"/>
              <a:t>“Lynching” – Hanging. Many supporters of African American rights were hanged in late 19, early 20</a:t>
            </a:r>
            <a:r>
              <a:rPr lang="en-NZ" baseline="30000" dirty="0" smtClean="0"/>
              <a:t>th</a:t>
            </a:r>
            <a:r>
              <a:rPr lang="en-NZ" dirty="0" smtClean="0"/>
              <a:t>.</a:t>
            </a:r>
          </a:p>
          <a:p>
            <a:r>
              <a:rPr lang="en-NZ" dirty="0" smtClean="0"/>
              <a:t>“Matlock” - An American legal drama. Matlock was a defence attorney</a:t>
            </a:r>
          </a:p>
          <a:p>
            <a:r>
              <a:rPr lang="en-NZ" dirty="0" smtClean="0"/>
              <a:t>“Mattel man” - Strong looking action male action figure. </a:t>
            </a:r>
            <a:endParaRPr lang="en-N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844" y="1628800"/>
            <a:ext cx="307722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23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36019" cy="4525963"/>
          </a:xfrm>
        </p:spPr>
        <p:txBody>
          <a:bodyPr>
            <a:normAutofit fontScale="92500" lnSpcReduction="10000"/>
          </a:bodyPr>
          <a:lstStyle/>
          <a:p>
            <a:r>
              <a:rPr lang="en-NZ" dirty="0" smtClean="0"/>
              <a:t>Bob Marley – Well known Jamaican musician.</a:t>
            </a:r>
          </a:p>
          <a:p>
            <a:r>
              <a:rPr lang="en-NZ" dirty="0" smtClean="0"/>
              <a:t>“Indian Mayor of New Zealand” – </a:t>
            </a:r>
            <a:r>
              <a:rPr lang="en-NZ" dirty="0" err="1" smtClean="0"/>
              <a:t>Sukhi</a:t>
            </a:r>
            <a:r>
              <a:rPr lang="en-NZ" dirty="0" smtClean="0"/>
              <a:t> Turner. Mayor from ‘95-2004.</a:t>
            </a:r>
          </a:p>
          <a:p>
            <a:r>
              <a:rPr lang="en-NZ" dirty="0" smtClean="0"/>
              <a:t>“Skinheads” – White </a:t>
            </a:r>
            <a:r>
              <a:rPr lang="en-NZ" dirty="0" err="1" smtClean="0"/>
              <a:t>supremist</a:t>
            </a:r>
            <a:r>
              <a:rPr lang="en-NZ" dirty="0" smtClean="0"/>
              <a:t> subculture</a:t>
            </a:r>
          </a:p>
          <a:p>
            <a:r>
              <a:rPr lang="en-NZ" dirty="0" smtClean="0"/>
              <a:t>“anti pc” – pc= political correctness.</a:t>
            </a:r>
            <a:endParaRPr lang="en-N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541" y="1504950"/>
            <a:ext cx="3563307" cy="235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172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Mila reading poem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http://www.nzepc.auckland.ac.nz/pasifika/mila3.asp</a:t>
            </a:r>
          </a:p>
        </p:txBody>
      </p:sp>
    </p:spTree>
    <p:extLst>
      <p:ext uri="{BB962C8B-B14F-4D97-AF65-F5344CB8AC3E}">
        <p14:creationId xmlns:p14="http://schemas.microsoft.com/office/powerpoint/2010/main" val="557980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240</Words>
  <Application>Microsoft Office PowerPoint</Application>
  <PresentationFormat>On-screen Show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Eating Dark Chocolate While Watching Paul Holmes’ Apology</vt:lpstr>
      <vt:lpstr>Context</vt:lpstr>
      <vt:lpstr>Backlash</vt:lpstr>
      <vt:lpstr>References in the poem</vt:lpstr>
      <vt:lpstr>PowerPoint Presentation</vt:lpstr>
      <vt:lpstr>PowerPoint Presentation</vt:lpstr>
      <vt:lpstr>Mila reading poem</vt:lpstr>
    </vt:vector>
  </TitlesOfParts>
  <Company>AGGS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Eating Drak Chocolate While Watching Paul Holmes’ Apology</dc:title>
  <dc:creator>Samuel Hume</dc:creator>
  <cp:lastModifiedBy>Samuel Hume</cp:lastModifiedBy>
  <cp:revision>11</cp:revision>
  <dcterms:created xsi:type="dcterms:W3CDTF">2013-02-27T03:28:23Z</dcterms:created>
  <dcterms:modified xsi:type="dcterms:W3CDTF">2013-02-27T19:18:37Z</dcterms:modified>
</cp:coreProperties>
</file>