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59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89E9-1A4B-4920-98D2-58D6BB95F404}" type="datetimeFigureOut">
              <a:rPr lang="en-NZ" smtClean="0"/>
              <a:t>4/04/2013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7836-1090-4613-9964-04DE376B8A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373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89E9-1A4B-4920-98D2-58D6BB95F404}" type="datetimeFigureOut">
              <a:rPr lang="en-NZ" smtClean="0"/>
              <a:t>4/04/2013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7836-1090-4613-9964-04DE376B8A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69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89E9-1A4B-4920-98D2-58D6BB95F404}" type="datetimeFigureOut">
              <a:rPr lang="en-NZ" smtClean="0"/>
              <a:t>4/04/2013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7836-1090-4613-9964-04DE376B8A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173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89E9-1A4B-4920-98D2-58D6BB95F404}" type="datetimeFigureOut">
              <a:rPr lang="en-NZ" smtClean="0"/>
              <a:t>4/04/2013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7836-1090-4613-9964-04DE376B8A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706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89E9-1A4B-4920-98D2-58D6BB95F404}" type="datetimeFigureOut">
              <a:rPr lang="en-NZ" smtClean="0"/>
              <a:t>4/04/2013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7836-1090-4613-9964-04DE376B8A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131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89E9-1A4B-4920-98D2-58D6BB95F404}" type="datetimeFigureOut">
              <a:rPr lang="en-NZ" smtClean="0"/>
              <a:t>4/04/2013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7836-1090-4613-9964-04DE376B8A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218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89E9-1A4B-4920-98D2-58D6BB95F404}" type="datetimeFigureOut">
              <a:rPr lang="en-NZ" smtClean="0"/>
              <a:t>4/04/2013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7836-1090-4613-9964-04DE376B8A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375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89E9-1A4B-4920-98D2-58D6BB95F404}" type="datetimeFigureOut">
              <a:rPr lang="en-NZ" smtClean="0"/>
              <a:t>4/04/2013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7836-1090-4613-9964-04DE376B8A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702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89E9-1A4B-4920-98D2-58D6BB95F404}" type="datetimeFigureOut">
              <a:rPr lang="en-NZ" smtClean="0"/>
              <a:t>4/04/2013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7836-1090-4613-9964-04DE376B8A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824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89E9-1A4B-4920-98D2-58D6BB95F404}" type="datetimeFigureOut">
              <a:rPr lang="en-NZ" smtClean="0"/>
              <a:t>4/04/2013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7836-1090-4613-9964-04DE376B8A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190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89E9-1A4B-4920-98D2-58D6BB95F404}" type="datetimeFigureOut">
              <a:rPr lang="en-NZ" smtClean="0"/>
              <a:t>4/04/2013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7836-1090-4613-9964-04DE376B8A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377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89E9-1A4B-4920-98D2-58D6BB95F404}" type="datetimeFigureOut">
              <a:rPr lang="en-NZ" smtClean="0"/>
              <a:t>4/04/2013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E7836-1090-4613-9964-04DE376B8AC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969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Effective Visual Text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126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2290" name="Picture 2" descr="U:\Best Ads and exemplars\Colsubsidio_Book_Exchange_1t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744416" cy="53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8052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ad is for the “come with a story and leave with another” campaign. How is negative space used to convey this idea? Which two characters can you find?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651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3314" name="Picture 2" descr="U:\Best Ads and exemplars\earth-day-polar-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2" y="260648"/>
            <a:ext cx="7695620" cy="42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381" y="530120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message of this ad?</a:t>
            </a:r>
          </a:p>
          <a:p>
            <a:r>
              <a:rPr lang="en-US" dirty="0" smtClean="0"/>
              <a:t>How is the image manipulated to convey the message?</a:t>
            </a:r>
          </a:p>
          <a:p>
            <a:r>
              <a:rPr lang="en-US" dirty="0" smtClean="0"/>
              <a:t>How could text be integrated into this ad effectively?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771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14339" name="Picture 3" descr="U:\Best Ads and exemplars\famous-print-ad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1" y="707431"/>
            <a:ext cx="6927653" cy="45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51723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effective manipulation of images.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573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2050" name="Picture 2" descr="U:\Best Ads and exemplars\Image Manipulation\the_persistence_of_memory_-_1931_salvador_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648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5172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Persistence of Memory – Salvador Dali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are the clocks manipulated to give the audience a different viewpoint of time and memory?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154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4" name="Picture 2" descr="U:\Best Ads and exemplars\Repetition\Warhol-200_Campbells_Soup_Cans-1962-NGA-MI-s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30" y="0"/>
            <a:ext cx="6873207" cy="521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30120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Soup Cans – Andy Warhol</a:t>
            </a:r>
          </a:p>
          <a:p>
            <a:r>
              <a:rPr lang="en-US" dirty="0" smtClean="0"/>
              <a:t>How is repetition used in this image to comment on choice and sameness?</a:t>
            </a:r>
          </a:p>
          <a:p>
            <a:r>
              <a:rPr lang="en-US" dirty="0" smtClean="0"/>
              <a:t>Do you think this work would have the same impact if only one large can was used? Explain.</a:t>
            </a:r>
          </a:p>
        </p:txBody>
      </p:sp>
    </p:spTree>
    <p:extLst>
      <p:ext uri="{BB962C8B-B14F-4D97-AF65-F5344CB8AC3E}">
        <p14:creationId xmlns:p14="http://schemas.microsoft.com/office/powerpoint/2010/main" val="12775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8194" name="Picture 2" descr="U:\Best Ads and exemplars\18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321055" cy="47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4522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Marilyn Monroe – Andy Warhol</a:t>
            </a:r>
          </a:p>
          <a:p>
            <a:r>
              <a:rPr lang="en-US" dirty="0" smtClean="0"/>
              <a:t>How is the repetition and degradation of Marilyn Monroe’s image a comment on US celebrity culture?</a:t>
            </a:r>
          </a:p>
        </p:txBody>
      </p:sp>
    </p:spTree>
    <p:extLst>
      <p:ext uri="{BB962C8B-B14F-4D97-AF65-F5344CB8AC3E}">
        <p14:creationId xmlns:p14="http://schemas.microsoft.com/office/powerpoint/2010/main" val="31909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61" y="116632"/>
            <a:ext cx="727046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941168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Colour wheel:</a:t>
            </a:r>
          </a:p>
          <a:p>
            <a:r>
              <a:rPr lang="en-NZ" dirty="0" smtClean="0"/>
              <a:t>Analogous – Three colours next to each other</a:t>
            </a:r>
          </a:p>
          <a:p>
            <a:r>
              <a:rPr lang="en-NZ" dirty="0" smtClean="0"/>
              <a:t>Complimentary – Colours opposite each other</a:t>
            </a:r>
          </a:p>
          <a:p>
            <a:r>
              <a:rPr lang="en-NZ" dirty="0" smtClean="0"/>
              <a:t>Split complimentary – Colours almost opposite, i.e. Red and blue green</a:t>
            </a:r>
          </a:p>
          <a:p>
            <a:r>
              <a:rPr lang="en-NZ" dirty="0" smtClean="0"/>
              <a:t>Triad – three parts of triangle, i.e. red, blue and yellow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599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 descr="U:\Best Ads and exemplars\Image Manipulation\tn_5037_H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76" y="188640"/>
            <a:ext cx="3387859" cy="48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37321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is the message of this ad?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is the image manipulated to convey this message?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4852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 descr="U:\Best Ads and exemplars\01-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5991"/>
            <a:ext cx="583571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7332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</a:t>
            </a:r>
            <a:r>
              <a:rPr lang="en-US" dirty="0" err="1" smtClean="0"/>
              <a:t>colour</a:t>
            </a:r>
            <a:r>
              <a:rPr lang="en-US" dirty="0" smtClean="0"/>
              <a:t> and contrast reinforce the main message?</a:t>
            </a:r>
          </a:p>
          <a:p>
            <a:r>
              <a:rPr lang="en-US" dirty="0" smtClean="0"/>
              <a:t>How is text incorporated into the ad?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4515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122" name="Picture 2" descr="U:\Best Ads and exemplars\05-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617832" cy="53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6612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font and </a:t>
            </a:r>
            <a:r>
              <a:rPr lang="en-US" dirty="0" err="1" smtClean="0"/>
              <a:t>colour</a:t>
            </a:r>
            <a:r>
              <a:rPr lang="en-US" dirty="0" smtClean="0"/>
              <a:t> connect with the product being advertised?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5294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170" name="Picture 2" descr="U:\Best Ads and exemplars\82-92-publicites-creatives-et-designs-de-mai-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48600" cy="52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66124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TAG </a:t>
            </a:r>
            <a:r>
              <a:rPr lang="en-US" dirty="0" err="1" smtClean="0"/>
              <a:t>Heuer</a:t>
            </a:r>
            <a:r>
              <a:rPr lang="en-US" dirty="0" smtClean="0"/>
              <a:t> is a watchmaker.  How does this ad get across the detail and quality of their watches?</a:t>
            </a:r>
            <a:br>
              <a:rPr lang="en-US" dirty="0" smtClean="0"/>
            </a:br>
            <a:r>
              <a:rPr lang="en-US" dirty="0" smtClean="0"/>
              <a:t>How is lighting used to help this ad command attention?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0521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9218" name="Picture 2" descr="U:\Best Ads and exemplars\2205743063_c8a60f16ee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199"/>
            <a:ext cx="4248472" cy="54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7332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ad is selling Hoover vacuum cleaners. How is text incorporated into this image?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243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42" name="Picture 2" descr="U:\Best Ads and exemplars\ads_design_pic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120680" cy="532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87727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image that incorporates text well.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795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11267" name="Picture 3" descr="U:\Best Ads and exemplars\Best-Ads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26012"/>
            <a:ext cx="7272809" cy="4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4452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are images used in a different way to convey the main idea?</a:t>
            </a:r>
          </a:p>
          <a:p>
            <a:r>
              <a:rPr lang="en-US" dirty="0" smtClean="0"/>
              <a:t>How could text be incorporated into this image?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2085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297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Effective Visual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Hume</dc:creator>
  <cp:lastModifiedBy>Samuel Hume</cp:lastModifiedBy>
  <cp:revision>16</cp:revision>
  <dcterms:created xsi:type="dcterms:W3CDTF">2013-04-03T00:57:56Z</dcterms:created>
  <dcterms:modified xsi:type="dcterms:W3CDTF">2013-04-03T19:33:13Z</dcterms:modified>
</cp:coreProperties>
</file>