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7FD1-6626-4776-99ED-1DFC4EC6E334}" type="datetimeFigureOut">
              <a:rPr lang="en-NZ" smtClean="0"/>
              <a:t>10/05/2013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6F6C-8748-44DB-8DBC-6B37ADA009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506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7FD1-6626-4776-99ED-1DFC4EC6E334}" type="datetimeFigureOut">
              <a:rPr lang="en-NZ" smtClean="0"/>
              <a:t>10/05/2013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6F6C-8748-44DB-8DBC-6B37ADA009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488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7FD1-6626-4776-99ED-1DFC4EC6E334}" type="datetimeFigureOut">
              <a:rPr lang="en-NZ" smtClean="0"/>
              <a:t>10/05/2013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6F6C-8748-44DB-8DBC-6B37ADA009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168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7FD1-6626-4776-99ED-1DFC4EC6E334}" type="datetimeFigureOut">
              <a:rPr lang="en-NZ" smtClean="0"/>
              <a:t>10/05/2013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6F6C-8748-44DB-8DBC-6B37ADA009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122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7FD1-6626-4776-99ED-1DFC4EC6E334}" type="datetimeFigureOut">
              <a:rPr lang="en-NZ" smtClean="0"/>
              <a:t>10/05/2013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6F6C-8748-44DB-8DBC-6B37ADA009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43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7FD1-6626-4776-99ED-1DFC4EC6E334}" type="datetimeFigureOut">
              <a:rPr lang="en-NZ" smtClean="0"/>
              <a:t>10/05/2013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6F6C-8748-44DB-8DBC-6B37ADA009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312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7FD1-6626-4776-99ED-1DFC4EC6E334}" type="datetimeFigureOut">
              <a:rPr lang="en-NZ" smtClean="0"/>
              <a:t>10/05/2013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6F6C-8748-44DB-8DBC-6B37ADA009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313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7FD1-6626-4776-99ED-1DFC4EC6E334}" type="datetimeFigureOut">
              <a:rPr lang="en-NZ" smtClean="0"/>
              <a:t>10/05/2013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6F6C-8748-44DB-8DBC-6B37ADA009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347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7FD1-6626-4776-99ED-1DFC4EC6E334}" type="datetimeFigureOut">
              <a:rPr lang="en-NZ" smtClean="0"/>
              <a:t>10/05/2013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6F6C-8748-44DB-8DBC-6B37ADA009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2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7FD1-6626-4776-99ED-1DFC4EC6E334}" type="datetimeFigureOut">
              <a:rPr lang="en-NZ" smtClean="0"/>
              <a:t>10/05/2013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6F6C-8748-44DB-8DBC-6B37ADA009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144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7FD1-6626-4776-99ED-1DFC4EC6E334}" type="datetimeFigureOut">
              <a:rPr lang="en-NZ" smtClean="0"/>
              <a:t>10/05/2013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6F6C-8748-44DB-8DBC-6B37ADA009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225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37FD1-6626-4776-99ED-1DFC4EC6E334}" type="datetimeFigureOut">
              <a:rPr lang="en-NZ" smtClean="0"/>
              <a:t>10/05/2013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26F6C-8748-44DB-8DBC-6B37ADA009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81170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429000"/>
            <a:ext cx="7772400" cy="1470025"/>
          </a:xfrm>
        </p:spPr>
        <p:txBody>
          <a:bodyPr/>
          <a:lstStyle/>
          <a:p>
            <a:r>
              <a:rPr lang="en-NZ" dirty="0" smtClean="0"/>
              <a:t>Heavenly Creatures (1994)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941168"/>
            <a:ext cx="6400800" cy="1752600"/>
          </a:xfrm>
        </p:spPr>
        <p:txBody>
          <a:bodyPr/>
          <a:lstStyle/>
          <a:p>
            <a:r>
              <a:rPr lang="en-NZ" dirty="0" smtClean="0"/>
              <a:t>Directed by Peter Jackson</a:t>
            </a:r>
          </a:p>
          <a:p>
            <a:endParaRPr lang="en-NZ" dirty="0"/>
          </a:p>
          <a:p>
            <a:r>
              <a:rPr lang="en-NZ" dirty="0" smtClean="0"/>
              <a:t>A little context</a:t>
            </a:r>
            <a:endParaRPr lang="en-N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39978"/>
            <a:ext cx="2376264" cy="360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15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The Parker Hulme (not Hume!) Murder Case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On 22 June 1955 in Christchurch </a:t>
            </a:r>
            <a:r>
              <a:rPr lang="en-NZ" dirty="0" err="1" smtClean="0"/>
              <a:t>Honora</a:t>
            </a:r>
            <a:r>
              <a:rPr lang="en-NZ" dirty="0" smtClean="0"/>
              <a:t> </a:t>
            </a:r>
            <a:r>
              <a:rPr lang="en-NZ" dirty="0" err="1" smtClean="0"/>
              <a:t>Rieper</a:t>
            </a:r>
            <a:r>
              <a:rPr lang="en-NZ" dirty="0" smtClean="0"/>
              <a:t> went for a walk in Victoria Park with her daughter Pauline Parker and Pauline’s best friend Juliet Hulme.</a:t>
            </a:r>
          </a:p>
          <a:p>
            <a:r>
              <a:rPr lang="en-NZ" dirty="0" smtClean="0"/>
              <a:t>After walking around 130 m down a path, Pauline and Juliet murdered </a:t>
            </a:r>
            <a:r>
              <a:rPr lang="en-NZ" dirty="0" err="1" smtClean="0"/>
              <a:t>Honora</a:t>
            </a:r>
            <a:r>
              <a:rPr lang="en-NZ" dirty="0" smtClean="0"/>
              <a:t> by bludgeoning her over the head with a brick in a stocking.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578" y="1628800"/>
            <a:ext cx="3810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578" y="3762812"/>
            <a:ext cx="3822251" cy="156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8537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After the murder, the two girls ran back up the path, covered in blood, and claimed </a:t>
            </a:r>
            <a:r>
              <a:rPr lang="en-NZ" dirty="0" err="1" smtClean="0"/>
              <a:t>Honora</a:t>
            </a:r>
            <a:r>
              <a:rPr lang="en-NZ" dirty="0" smtClean="0"/>
              <a:t> had fallen and hit her head.</a:t>
            </a:r>
          </a:p>
          <a:p>
            <a:r>
              <a:rPr lang="en-NZ" dirty="0" smtClean="0"/>
              <a:t>However, the brick was found quickly by the police, and their story quickly unravelled.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518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Trial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Was a well broadcast with speculation regarding the girls’ lesbianism and insanity.</a:t>
            </a:r>
          </a:p>
          <a:p>
            <a:r>
              <a:rPr lang="en-NZ" dirty="0" smtClean="0"/>
              <a:t>The girls were convicted on 28 August 1954 and spent 5 years in prison as they were too young to be considered for the death penalty.</a:t>
            </a:r>
          </a:p>
          <a:p>
            <a:r>
              <a:rPr lang="en-NZ" dirty="0" smtClean="0"/>
              <a:t>Some claim they were ordered never to see each other again following their release, but this is not confirmed.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937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Following their Release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Juliet Hulme changed her name to Anne Perry, and began a successful career as a writer of historical detective fiction. She is now a Mormon</a:t>
            </a:r>
          </a:p>
          <a:p>
            <a:r>
              <a:rPr lang="en-NZ" dirty="0" smtClean="0"/>
              <a:t>As of 1997, Pauline was running a </a:t>
            </a:r>
            <a:r>
              <a:rPr lang="en-NZ" dirty="0" err="1" smtClean="0"/>
              <a:t>childrens</a:t>
            </a:r>
            <a:r>
              <a:rPr lang="en-NZ" dirty="0" smtClean="0"/>
              <a:t>’ riding school in Kent, England. She is now a Roman Catholic.</a:t>
            </a:r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84784"/>
            <a:ext cx="209550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60232" y="5085184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Anne Perry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4368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Film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1678182"/>
            <a:ext cx="3600400" cy="4525963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Written by Peter Jackson and Fran Walsh</a:t>
            </a:r>
          </a:p>
          <a:p>
            <a:r>
              <a:rPr lang="en-NZ" dirty="0" smtClean="0"/>
              <a:t>Received strong critical acclaim</a:t>
            </a:r>
          </a:p>
          <a:p>
            <a:r>
              <a:rPr lang="en-NZ" dirty="0" smtClean="0"/>
              <a:t>Though based on fact, the film should be regarded as a fiction</a:t>
            </a:r>
          </a:p>
          <a:p>
            <a:r>
              <a:rPr lang="en-NZ" dirty="0" smtClean="0"/>
              <a:t>The main participants were not consulted, but several other people alive at the time were.</a:t>
            </a:r>
          </a:p>
          <a:p>
            <a:r>
              <a:rPr lang="en-NZ" dirty="0" smtClean="0"/>
              <a:t>Jackson was meticulous about using actual locations and artefacts.</a:t>
            </a:r>
            <a:endParaRPr lang="en-N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2808312" cy="398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850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292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Heavenly Creatures (1994)</vt:lpstr>
      <vt:lpstr>The Parker Hulme (not Hume!) Murder Case</vt:lpstr>
      <vt:lpstr>PowerPoint Presentation</vt:lpstr>
      <vt:lpstr>The Trial</vt:lpstr>
      <vt:lpstr>Following their Release</vt:lpstr>
      <vt:lpstr>The Film</vt:lpstr>
    </vt:vector>
  </TitlesOfParts>
  <Company>AGGS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Heavenly Creatures (1994)</dc:title>
  <dc:creator>Samuel Hume</dc:creator>
  <cp:lastModifiedBy>Samuel Hume</cp:lastModifiedBy>
  <cp:revision>7</cp:revision>
  <dcterms:created xsi:type="dcterms:W3CDTF">2013-05-10T01:01:21Z</dcterms:created>
  <dcterms:modified xsi:type="dcterms:W3CDTF">2013-05-10T01:25:33Z</dcterms:modified>
</cp:coreProperties>
</file>