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52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9EA78-25E1-41C6-8AA0-D8C9F379DA25}" type="datetimeFigureOut">
              <a:rPr lang="en-NZ" smtClean="0"/>
              <a:t>21/05/2013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2CD27-C060-48AB-9A76-BAEBB2EBDC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598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CD27-C060-48AB-9A76-BAEBB2EBDCA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271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C29-0193-435B-8717-D17D2E057E02}" type="datetimeFigureOut">
              <a:rPr lang="en-NZ" smtClean="0"/>
              <a:t>21/05/2013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4931-5E70-40A4-A9A0-B40FAF7434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357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C29-0193-435B-8717-D17D2E057E02}" type="datetimeFigureOut">
              <a:rPr lang="en-NZ" smtClean="0"/>
              <a:t>21/05/2013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4931-5E70-40A4-A9A0-B40FAF7434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68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C29-0193-435B-8717-D17D2E057E02}" type="datetimeFigureOut">
              <a:rPr lang="en-NZ" smtClean="0"/>
              <a:t>21/05/2013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4931-5E70-40A4-A9A0-B40FAF7434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101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C29-0193-435B-8717-D17D2E057E02}" type="datetimeFigureOut">
              <a:rPr lang="en-NZ" smtClean="0"/>
              <a:t>21/05/2013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4931-5E70-40A4-A9A0-B40FAF7434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956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C29-0193-435B-8717-D17D2E057E02}" type="datetimeFigureOut">
              <a:rPr lang="en-NZ" smtClean="0"/>
              <a:t>21/05/2013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4931-5E70-40A4-A9A0-B40FAF7434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42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C29-0193-435B-8717-D17D2E057E02}" type="datetimeFigureOut">
              <a:rPr lang="en-NZ" smtClean="0"/>
              <a:t>21/05/2013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4931-5E70-40A4-A9A0-B40FAF7434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10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C29-0193-435B-8717-D17D2E057E02}" type="datetimeFigureOut">
              <a:rPr lang="en-NZ" smtClean="0"/>
              <a:t>21/05/2013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4931-5E70-40A4-A9A0-B40FAF7434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736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C29-0193-435B-8717-D17D2E057E02}" type="datetimeFigureOut">
              <a:rPr lang="en-NZ" smtClean="0"/>
              <a:t>21/05/2013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4931-5E70-40A4-A9A0-B40FAF7434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C29-0193-435B-8717-D17D2E057E02}" type="datetimeFigureOut">
              <a:rPr lang="en-NZ" smtClean="0"/>
              <a:t>21/05/2013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4931-5E70-40A4-A9A0-B40FAF7434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379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C29-0193-435B-8717-D17D2E057E02}" type="datetimeFigureOut">
              <a:rPr lang="en-NZ" smtClean="0"/>
              <a:t>21/05/2013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4931-5E70-40A4-A9A0-B40FAF7434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91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C29-0193-435B-8717-D17D2E057E02}" type="datetimeFigureOut">
              <a:rPr lang="en-NZ" smtClean="0"/>
              <a:t>21/05/2013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4931-5E70-40A4-A9A0-B40FAF7434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213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D4C29-0193-435B-8717-D17D2E057E02}" type="datetimeFigureOut">
              <a:rPr lang="en-NZ" smtClean="0"/>
              <a:t>21/05/2013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34931-5E70-40A4-A9A0-B40FAF7434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261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Symbols and Motifs in Heavenly Creatures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87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</a:rPr>
              <a:t>Symbols – Things in the film that represent more than themselves. </a:t>
            </a:r>
            <a:r>
              <a:rPr lang="en-NZ" dirty="0" err="1" smtClean="0">
                <a:solidFill>
                  <a:srgbClr val="FF0000"/>
                </a:solidFill>
              </a:rPr>
              <a:t>Eg</a:t>
            </a:r>
            <a:r>
              <a:rPr lang="en-NZ" dirty="0" smtClean="0">
                <a:solidFill>
                  <a:srgbClr val="FF0000"/>
                </a:solidFill>
              </a:rPr>
              <a:t>. The blue and red pills.</a:t>
            </a:r>
          </a:p>
          <a:p>
            <a:r>
              <a:rPr lang="en-NZ" dirty="0" smtClean="0">
                <a:solidFill>
                  <a:srgbClr val="FF0000"/>
                </a:solidFill>
              </a:rPr>
              <a:t>Motifs – Repeated images that link to a main idea in the film. </a:t>
            </a:r>
            <a:r>
              <a:rPr lang="en-NZ" dirty="0" err="1" smtClean="0">
                <a:solidFill>
                  <a:srgbClr val="FF0000"/>
                </a:solidFill>
              </a:rPr>
              <a:t>Eg</a:t>
            </a:r>
            <a:r>
              <a:rPr lang="en-NZ" dirty="0" smtClean="0">
                <a:solidFill>
                  <a:srgbClr val="FF0000"/>
                </a:solidFill>
              </a:rPr>
              <a:t>. Telephones.</a:t>
            </a:r>
          </a:p>
          <a:p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3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48" y="26160"/>
            <a:ext cx="7344816" cy="587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165304"/>
            <a:ext cx="752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a Closer Walk with Thee - song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2263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29081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2373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Legs and feet walking and running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470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266349" cy="581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093296"/>
            <a:ext cx="719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Hands writing and making things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8505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11078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9492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Horses and unicorns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6866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4"/>
            <a:ext cx="756084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615409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600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1"/>
            <a:ext cx="7344816" cy="587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02128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pink jewel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3066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915640" cy="55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021288"/>
            <a:ext cx="684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Knives, swords, guns and weapons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75044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78</Words>
  <Application>Microsoft Office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Symbols and Motifs in Heavenly Creatures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Hume</dc:creator>
  <cp:lastModifiedBy>Samuel Hume</cp:lastModifiedBy>
  <cp:revision>4</cp:revision>
  <dcterms:created xsi:type="dcterms:W3CDTF">2013-05-20T21:57:27Z</dcterms:created>
  <dcterms:modified xsi:type="dcterms:W3CDTF">2013-05-20T22:27:00Z</dcterms:modified>
</cp:coreProperties>
</file>