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2F0EA8E-DC17-4A9F-8879-334CEB6ED5B9}" type="datetimeFigureOut">
              <a:rPr lang="en-NZ" smtClean="0"/>
              <a:t>12/06/2012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305694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F0EA8E-DC17-4A9F-8879-334CEB6ED5B9}" type="datetimeFigureOut">
              <a:rPr lang="en-NZ" smtClean="0"/>
              <a:t>12/06/2012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246702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F0EA8E-DC17-4A9F-8879-334CEB6ED5B9}" type="datetimeFigureOut">
              <a:rPr lang="en-NZ" smtClean="0"/>
              <a:t>12/06/2012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410227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F0EA8E-DC17-4A9F-8879-334CEB6ED5B9}" type="datetimeFigureOut">
              <a:rPr lang="en-NZ" smtClean="0"/>
              <a:t>12/06/2012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101542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0EA8E-DC17-4A9F-8879-334CEB6ED5B9}" type="datetimeFigureOut">
              <a:rPr lang="en-NZ" smtClean="0"/>
              <a:t>12/06/2012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221271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2F0EA8E-DC17-4A9F-8879-334CEB6ED5B9}" type="datetimeFigureOut">
              <a:rPr lang="en-NZ" smtClean="0"/>
              <a:t>12/06/2012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163847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2F0EA8E-DC17-4A9F-8879-334CEB6ED5B9}" type="datetimeFigureOut">
              <a:rPr lang="en-NZ" smtClean="0"/>
              <a:t>12/06/2012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323478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2F0EA8E-DC17-4A9F-8879-334CEB6ED5B9}" type="datetimeFigureOut">
              <a:rPr lang="en-NZ" smtClean="0"/>
              <a:t>12/06/2012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197321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0EA8E-DC17-4A9F-8879-334CEB6ED5B9}" type="datetimeFigureOut">
              <a:rPr lang="en-NZ" smtClean="0"/>
              <a:t>12/06/2012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148366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0EA8E-DC17-4A9F-8879-334CEB6ED5B9}" type="datetimeFigureOut">
              <a:rPr lang="en-NZ" smtClean="0"/>
              <a:t>12/06/2012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292625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0EA8E-DC17-4A9F-8879-334CEB6ED5B9}" type="datetimeFigureOut">
              <a:rPr lang="en-NZ" smtClean="0"/>
              <a:t>12/06/2012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9E575D9-6EB0-454B-8CA4-5D565060BA74}" type="slidenum">
              <a:rPr lang="en-NZ" smtClean="0"/>
              <a:t>‹#›</a:t>
            </a:fld>
            <a:endParaRPr lang="en-NZ"/>
          </a:p>
        </p:txBody>
      </p:sp>
    </p:spTree>
    <p:extLst>
      <p:ext uri="{BB962C8B-B14F-4D97-AF65-F5344CB8AC3E}">
        <p14:creationId xmlns:p14="http://schemas.microsoft.com/office/powerpoint/2010/main" val="176582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0EA8E-DC17-4A9F-8879-334CEB6ED5B9}" type="datetimeFigureOut">
              <a:rPr lang="en-NZ" smtClean="0"/>
              <a:t>12/06/2012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575D9-6EB0-454B-8CA4-5D565060BA74}" type="slidenum">
              <a:rPr lang="en-NZ" smtClean="0"/>
              <a:t>‹#›</a:t>
            </a:fld>
            <a:endParaRPr lang="en-NZ"/>
          </a:p>
        </p:txBody>
      </p:sp>
    </p:spTree>
    <p:extLst>
      <p:ext uri="{BB962C8B-B14F-4D97-AF65-F5344CB8AC3E}">
        <p14:creationId xmlns:p14="http://schemas.microsoft.com/office/powerpoint/2010/main" val="110138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lstStyle/>
          <a:p>
            <a:r>
              <a:rPr lang="en-NZ" dirty="0" smtClean="0"/>
              <a:t>Hmm, Shakespeare, Why do I care for thee?</a:t>
            </a:r>
            <a:endParaRPr lang="en-NZ" dirty="0"/>
          </a:p>
        </p:txBody>
      </p:sp>
      <p:sp>
        <p:nvSpPr>
          <p:cNvPr id="3" name="Subtitle 2"/>
          <p:cNvSpPr>
            <a:spLocks noGrp="1"/>
          </p:cNvSpPr>
          <p:nvPr>
            <p:ph type="subTitle" idx="1"/>
          </p:nvPr>
        </p:nvSpPr>
        <p:spPr/>
        <p:txBody>
          <a:bodyPr/>
          <a:lstStyle/>
          <a:p>
            <a:endParaRPr lang="en-N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183" y="2924944"/>
            <a:ext cx="45339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03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Words</a:t>
            </a:r>
            <a:endParaRPr lang="en-NZ" dirty="0"/>
          </a:p>
        </p:txBody>
      </p:sp>
      <p:sp>
        <p:nvSpPr>
          <p:cNvPr id="3" name="Content Placeholder 2"/>
          <p:cNvSpPr>
            <a:spLocks noGrp="1"/>
          </p:cNvSpPr>
          <p:nvPr>
            <p:ph idx="1"/>
          </p:nvPr>
        </p:nvSpPr>
        <p:spPr/>
        <p:txBody>
          <a:bodyPr>
            <a:normAutofit fontScale="77500" lnSpcReduction="20000"/>
          </a:bodyPr>
          <a:lstStyle/>
          <a:p>
            <a:r>
              <a:rPr lang="en-NZ" dirty="0" smtClean="0"/>
              <a:t>Shakespeare wrote </a:t>
            </a:r>
            <a:r>
              <a:rPr lang="en-NZ" dirty="0" smtClean="0"/>
              <a:t>near </a:t>
            </a:r>
            <a:r>
              <a:rPr lang="en-NZ" dirty="0" smtClean="0"/>
              <a:t>the </a:t>
            </a:r>
            <a:r>
              <a:rPr lang="en-NZ" dirty="0" smtClean="0"/>
              <a:t>beginning </a:t>
            </a:r>
            <a:r>
              <a:rPr lang="en-NZ" dirty="0" smtClean="0"/>
              <a:t>of our modern English language. He invented 1,700 words and many phrases we use today.</a:t>
            </a:r>
          </a:p>
          <a:p>
            <a:r>
              <a:rPr lang="en-NZ" dirty="0" err="1" smtClean="0"/>
              <a:t>Eg</a:t>
            </a:r>
            <a:r>
              <a:rPr lang="en-NZ" dirty="0" smtClean="0"/>
              <a:t>. </a:t>
            </a:r>
          </a:p>
          <a:p>
            <a:r>
              <a:rPr lang="en-NZ" i="1" dirty="0" smtClean="0"/>
              <a:t>accommodation</a:t>
            </a:r>
            <a:endParaRPr lang="en-NZ" dirty="0" smtClean="0"/>
          </a:p>
          <a:p>
            <a:r>
              <a:rPr lang="en-NZ" i="1" dirty="0" smtClean="0"/>
              <a:t>aerial</a:t>
            </a:r>
            <a:endParaRPr lang="en-NZ" dirty="0" smtClean="0"/>
          </a:p>
          <a:p>
            <a:r>
              <a:rPr lang="en-NZ" i="1" dirty="0" smtClean="0"/>
              <a:t>amazement</a:t>
            </a:r>
            <a:endParaRPr lang="en-NZ" dirty="0" smtClean="0"/>
          </a:p>
          <a:p>
            <a:r>
              <a:rPr lang="en-NZ" i="1" dirty="0" smtClean="0"/>
              <a:t>apostrophe</a:t>
            </a:r>
            <a:endParaRPr lang="en-NZ" dirty="0" smtClean="0"/>
          </a:p>
          <a:p>
            <a:r>
              <a:rPr lang="en-NZ" i="1" dirty="0" smtClean="0"/>
              <a:t>assassination</a:t>
            </a:r>
            <a:endParaRPr lang="en-NZ" dirty="0" smtClean="0"/>
          </a:p>
          <a:p>
            <a:r>
              <a:rPr lang="en-NZ" i="1" dirty="0" smtClean="0"/>
              <a:t>auspicious</a:t>
            </a:r>
            <a:endParaRPr lang="en-NZ" dirty="0" smtClean="0"/>
          </a:p>
          <a:p>
            <a:r>
              <a:rPr lang="en-NZ" i="1" dirty="0" smtClean="0"/>
              <a:t>baseless</a:t>
            </a:r>
            <a:endParaRPr lang="en-NZ" dirty="0" smtClean="0"/>
          </a:p>
          <a:p>
            <a:r>
              <a:rPr lang="en-NZ" i="1" dirty="0" smtClean="0"/>
              <a:t>bloody</a:t>
            </a:r>
            <a:endParaRPr lang="en-NZ" dirty="0" smtClean="0"/>
          </a:p>
          <a:p>
            <a:endParaRPr lang="en-NZ" dirty="0" smtClean="0"/>
          </a:p>
          <a:p>
            <a:endParaRPr lang="en-NZ" dirty="0"/>
          </a:p>
        </p:txBody>
      </p:sp>
      <p:sp>
        <p:nvSpPr>
          <p:cNvPr id="4" name="TextBox 3"/>
          <p:cNvSpPr txBox="1"/>
          <p:nvPr/>
        </p:nvSpPr>
        <p:spPr>
          <a:xfrm>
            <a:off x="4283968" y="2758248"/>
            <a:ext cx="3744416" cy="3046988"/>
          </a:xfrm>
          <a:prstGeom prst="rect">
            <a:avLst/>
          </a:prstGeom>
          <a:noFill/>
        </p:spPr>
        <p:txBody>
          <a:bodyPr wrap="square" rtlCol="0">
            <a:spAutoFit/>
          </a:bodyPr>
          <a:lstStyle/>
          <a:p>
            <a:r>
              <a:rPr lang="en-NZ" sz="2400" u="sng" dirty="0" smtClean="0"/>
              <a:t>Phrases:</a:t>
            </a:r>
          </a:p>
          <a:p>
            <a:r>
              <a:rPr lang="en-NZ" sz="2400" dirty="0" smtClean="0"/>
              <a:t>-All that glitters is not gold</a:t>
            </a:r>
          </a:p>
          <a:p>
            <a:r>
              <a:rPr lang="en-NZ" sz="2400" dirty="0" smtClean="0"/>
              <a:t>-Brave New world</a:t>
            </a:r>
          </a:p>
          <a:p>
            <a:r>
              <a:rPr lang="en-NZ" sz="2400" dirty="0" smtClean="0"/>
              <a:t>-Be all and end all</a:t>
            </a:r>
          </a:p>
          <a:p>
            <a:r>
              <a:rPr lang="en-NZ" sz="2400" dirty="0" smtClean="0"/>
              <a:t>-Break the ice</a:t>
            </a:r>
          </a:p>
          <a:p>
            <a:r>
              <a:rPr lang="en-NZ" sz="2400" dirty="0" smtClean="0"/>
              <a:t>-Dead as a doornail</a:t>
            </a:r>
          </a:p>
          <a:p>
            <a:r>
              <a:rPr lang="en-NZ" sz="2400" dirty="0" smtClean="0"/>
              <a:t>-Eaten me out of house and home</a:t>
            </a:r>
            <a:endParaRPr lang="en-NZ" sz="2400" dirty="0"/>
          </a:p>
        </p:txBody>
      </p:sp>
    </p:spTree>
    <p:extLst>
      <p:ext uri="{BB962C8B-B14F-4D97-AF65-F5344CB8AC3E}">
        <p14:creationId xmlns:p14="http://schemas.microsoft.com/office/powerpoint/2010/main" val="400834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Literature</a:t>
            </a:r>
            <a:endParaRPr lang="en-NZ" dirty="0"/>
          </a:p>
        </p:txBody>
      </p:sp>
      <p:sp>
        <p:nvSpPr>
          <p:cNvPr id="3" name="Content Placeholder 2"/>
          <p:cNvSpPr>
            <a:spLocks noGrp="1"/>
          </p:cNvSpPr>
          <p:nvPr>
            <p:ph idx="1"/>
          </p:nvPr>
        </p:nvSpPr>
        <p:spPr/>
        <p:txBody>
          <a:bodyPr>
            <a:normAutofit/>
          </a:bodyPr>
          <a:lstStyle/>
          <a:p>
            <a:r>
              <a:rPr lang="en-NZ" dirty="0" smtClean="0"/>
              <a:t>The first and most obvious reason: The issues he deals with are the same we deal with.</a:t>
            </a:r>
          </a:p>
          <a:p>
            <a:r>
              <a:rPr lang="en-NZ" dirty="0" smtClean="0"/>
              <a:t>He expanded dramatic use of plot, character, language and genre (history, tragedy, comedy). </a:t>
            </a:r>
            <a:r>
              <a:rPr lang="en-NZ" dirty="0" err="1" smtClean="0"/>
              <a:t>Eg</a:t>
            </a:r>
            <a:r>
              <a:rPr lang="en-NZ" dirty="0" smtClean="0"/>
              <a:t>. Before Romeo and Juliet, Romance was considered “unsuitable” for a tragedy.</a:t>
            </a:r>
          </a:p>
          <a:p>
            <a:r>
              <a:rPr lang="en-NZ" dirty="0" smtClean="0"/>
              <a:t>Use of </a:t>
            </a:r>
            <a:r>
              <a:rPr lang="en-NZ" dirty="0" smtClean="0"/>
              <a:t>soliloquys to </a:t>
            </a:r>
            <a:r>
              <a:rPr lang="en-NZ" dirty="0" smtClean="0"/>
              <a:t>reveal characters’ minds.</a:t>
            </a:r>
          </a:p>
          <a:p>
            <a:pPr marL="0" indent="0">
              <a:buNone/>
            </a:pPr>
            <a:endParaRPr lang="en-NZ" dirty="0"/>
          </a:p>
        </p:txBody>
      </p:sp>
    </p:spTree>
    <p:extLst>
      <p:ext uri="{BB962C8B-B14F-4D97-AF65-F5344CB8AC3E}">
        <p14:creationId xmlns:p14="http://schemas.microsoft.com/office/powerpoint/2010/main" val="222185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Music</a:t>
            </a:r>
            <a:endParaRPr lang="en-NZ" dirty="0"/>
          </a:p>
        </p:txBody>
      </p:sp>
      <p:sp>
        <p:nvSpPr>
          <p:cNvPr id="3" name="Content Placeholder 2"/>
          <p:cNvSpPr>
            <a:spLocks noGrp="1"/>
          </p:cNvSpPr>
          <p:nvPr>
            <p:ph idx="1"/>
          </p:nvPr>
        </p:nvSpPr>
        <p:spPr/>
        <p:txBody>
          <a:bodyPr>
            <a:normAutofit/>
          </a:bodyPr>
          <a:lstStyle/>
          <a:p>
            <a:r>
              <a:rPr lang="en-NZ" dirty="0" smtClean="0"/>
              <a:t>20,000 pieces of music have been linked to Shakespeare’s work</a:t>
            </a:r>
          </a:p>
          <a:p>
            <a:r>
              <a:rPr lang="en-NZ" dirty="0" smtClean="0"/>
              <a:t>Dame </a:t>
            </a:r>
            <a:r>
              <a:rPr lang="en-NZ" dirty="0" err="1" smtClean="0"/>
              <a:t>Kiri</a:t>
            </a:r>
            <a:r>
              <a:rPr lang="en-NZ" dirty="0" smtClean="0"/>
              <a:t> Te </a:t>
            </a:r>
            <a:r>
              <a:rPr lang="en-NZ" dirty="0" err="1" smtClean="0"/>
              <a:t>Kanawa</a:t>
            </a:r>
            <a:r>
              <a:rPr lang="en-NZ" dirty="0" smtClean="0"/>
              <a:t> in “</a:t>
            </a:r>
            <a:r>
              <a:rPr lang="en-NZ" dirty="0" err="1" smtClean="0"/>
              <a:t>Otello</a:t>
            </a:r>
            <a:r>
              <a:rPr lang="en-NZ" dirty="0" smtClean="0"/>
              <a:t>” (Othello):  http://www.youtube.com/watch?v=bDMiHSgTz7Q&amp;feature=related</a:t>
            </a:r>
          </a:p>
        </p:txBody>
      </p:sp>
    </p:spTree>
    <p:extLst>
      <p:ext uri="{BB962C8B-B14F-4D97-AF65-F5344CB8AC3E}">
        <p14:creationId xmlns:p14="http://schemas.microsoft.com/office/powerpoint/2010/main" val="293405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Art</a:t>
            </a:r>
            <a:endParaRPr lang="en-NZ" dirty="0"/>
          </a:p>
        </p:txBody>
      </p:sp>
      <p:sp>
        <p:nvSpPr>
          <p:cNvPr id="3" name="Content Placeholder 2"/>
          <p:cNvSpPr>
            <a:spLocks noGrp="1"/>
          </p:cNvSpPr>
          <p:nvPr>
            <p:ph idx="1"/>
          </p:nvPr>
        </p:nvSpPr>
        <p:spPr/>
        <p:txBody>
          <a:bodyPr/>
          <a:lstStyle/>
          <a:p>
            <a:endParaRPr lang="en-NZ" dirty="0"/>
          </a:p>
        </p:txBody>
      </p:sp>
      <p:sp>
        <p:nvSpPr>
          <p:cNvPr id="5" name="TextBox 4"/>
          <p:cNvSpPr txBox="1"/>
          <p:nvPr/>
        </p:nvSpPr>
        <p:spPr>
          <a:xfrm>
            <a:off x="3671106" y="6000712"/>
            <a:ext cx="1800200" cy="646331"/>
          </a:xfrm>
          <a:prstGeom prst="rect">
            <a:avLst/>
          </a:prstGeom>
          <a:noFill/>
        </p:spPr>
        <p:txBody>
          <a:bodyPr wrap="square" rtlCol="0">
            <a:spAutoFit/>
          </a:bodyPr>
          <a:lstStyle/>
          <a:p>
            <a:r>
              <a:rPr lang="en-NZ" dirty="0" smtClean="0"/>
              <a:t>“Ophelia”, Millais, </a:t>
            </a:r>
            <a:r>
              <a:rPr lang="en-NZ" i="1" dirty="0" smtClean="0"/>
              <a:t>Hamlet</a:t>
            </a:r>
            <a:endParaRPr lang="en-N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952500"/>
            <a:ext cx="70469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56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88640"/>
            <a:ext cx="31623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2302713"/>
            <a:ext cx="2088232" cy="1477328"/>
          </a:xfrm>
          <a:prstGeom prst="rect">
            <a:avLst/>
          </a:prstGeom>
          <a:noFill/>
        </p:spPr>
        <p:txBody>
          <a:bodyPr wrap="square" rtlCol="0">
            <a:spAutoFit/>
          </a:bodyPr>
          <a:lstStyle/>
          <a:p>
            <a:r>
              <a:rPr lang="en-NZ" dirty="0" smtClean="0"/>
              <a:t>Holman Hunt, “Claudio and Isabella” from </a:t>
            </a:r>
            <a:r>
              <a:rPr lang="en-NZ" i="1" dirty="0" smtClean="0"/>
              <a:t>Measure for Measure</a:t>
            </a:r>
            <a:endParaRPr lang="en-NZ" dirty="0"/>
          </a:p>
        </p:txBody>
      </p:sp>
    </p:spTree>
    <p:extLst>
      <p:ext uri="{BB962C8B-B14F-4D97-AF65-F5344CB8AC3E}">
        <p14:creationId xmlns:p14="http://schemas.microsoft.com/office/powerpoint/2010/main" val="112892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1"/>
            <a:ext cx="7272808" cy="573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1720" y="6237312"/>
            <a:ext cx="2376264" cy="369332"/>
          </a:xfrm>
          <a:prstGeom prst="rect">
            <a:avLst/>
          </a:prstGeom>
          <a:noFill/>
        </p:spPr>
        <p:txBody>
          <a:bodyPr wrap="square" rtlCol="0">
            <a:spAutoFit/>
          </a:bodyPr>
          <a:lstStyle/>
          <a:p>
            <a:r>
              <a:rPr lang="en-NZ" dirty="0" err="1" smtClean="0"/>
              <a:t>Deverell</a:t>
            </a:r>
            <a:r>
              <a:rPr lang="en-NZ" dirty="0" smtClean="0"/>
              <a:t>, </a:t>
            </a:r>
            <a:r>
              <a:rPr lang="en-NZ" i="1" dirty="0" smtClean="0"/>
              <a:t>Twelfth Night</a:t>
            </a:r>
            <a:endParaRPr lang="en-NZ" dirty="0"/>
          </a:p>
        </p:txBody>
      </p:sp>
    </p:spTree>
    <p:extLst>
      <p:ext uri="{BB962C8B-B14F-4D97-AF65-F5344CB8AC3E}">
        <p14:creationId xmlns:p14="http://schemas.microsoft.com/office/powerpoint/2010/main" val="318829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Psychology</a:t>
            </a:r>
            <a:endParaRPr lang="en-NZ" dirty="0"/>
          </a:p>
        </p:txBody>
      </p:sp>
      <p:sp>
        <p:nvSpPr>
          <p:cNvPr id="3" name="Content Placeholder 2"/>
          <p:cNvSpPr>
            <a:spLocks noGrp="1"/>
          </p:cNvSpPr>
          <p:nvPr>
            <p:ph idx="1"/>
          </p:nvPr>
        </p:nvSpPr>
        <p:spPr>
          <a:xfrm>
            <a:off x="457200" y="1600200"/>
            <a:ext cx="4978896" cy="4525963"/>
          </a:xfrm>
        </p:spPr>
        <p:txBody>
          <a:bodyPr>
            <a:normAutofit fontScale="77500" lnSpcReduction="20000"/>
          </a:bodyPr>
          <a:lstStyle/>
          <a:p>
            <a:r>
              <a:rPr lang="en-NZ" dirty="0" smtClean="0"/>
              <a:t>Freud (1856 – 1939) developed field of psychoanalysis. Drew on Shakespeare for his theories.</a:t>
            </a:r>
          </a:p>
          <a:p>
            <a:r>
              <a:rPr lang="en-NZ" dirty="0" smtClean="0"/>
              <a:t>Oedipus Complex – a boy’s unconscious desire to kill his father and sleep with his mother.</a:t>
            </a:r>
          </a:p>
          <a:p>
            <a:r>
              <a:rPr lang="en-NZ" dirty="0" smtClean="0"/>
              <a:t>Freud argued this was the reason for Hamlet’s delay in killing Claudius. Claudius killed his father and took his place beside his father. He represents the Oedipus Complex present in Hamlet.</a:t>
            </a:r>
          </a:p>
          <a:p>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27298"/>
            <a:ext cx="1872208" cy="265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056" y="3782913"/>
            <a:ext cx="2096288" cy="307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31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Film</a:t>
            </a:r>
            <a:endParaRPr lang="en-NZ" dirty="0"/>
          </a:p>
        </p:txBody>
      </p:sp>
      <p:sp>
        <p:nvSpPr>
          <p:cNvPr id="3" name="Content Placeholder 2"/>
          <p:cNvSpPr>
            <a:spLocks noGrp="1"/>
          </p:cNvSpPr>
          <p:nvPr>
            <p:ph idx="1"/>
          </p:nvPr>
        </p:nvSpPr>
        <p:spPr>
          <a:xfrm>
            <a:off x="457200" y="1600200"/>
            <a:ext cx="5482952" cy="4525963"/>
          </a:xfrm>
        </p:spPr>
        <p:txBody>
          <a:bodyPr/>
          <a:lstStyle/>
          <a:p>
            <a:r>
              <a:rPr lang="en-NZ" dirty="0" smtClean="0"/>
              <a:t>Hollywood continues to make versions of the Bard’s plays. </a:t>
            </a:r>
            <a:r>
              <a:rPr lang="en-NZ" dirty="0" err="1" smtClean="0"/>
              <a:t>Eg</a:t>
            </a:r>
            <a:r>
              <a:rPr lang="en-NZ" dirty="0" smtClean="0"/>
              <a:t>.</a:t>
            </a:r>
          </a:p>
          <a:p>
            <a:r>
              <a:rPr lang="en-NZ" dirty="0" smtClean="0"/>
              <a:t>She’s the Man (Twelfth Night)</a:t>
            </a:r>
          </a:p>
          <a:p>
            <a:r>
              <a:rPr lang="en-NZ" dirty="0" smtClean="0"/>
              <a:t>Ten Things I Hate about You (Taming of the Shrew)</a:t>
            </a:r>
          </a:p>
          <a:p>
            <a:r>
              <a:rPr lang="en-NZ" dirty="0" smtClean="0"/>
              <a:t>Romeo and Juliet (with Leo </a:t>
            </a:r>
            <a:r>
              <a:rPr lang="en-NZ" dirty="0" err="1" smtClean="0"/>
              <a:t>Dicaprio</a:t>
            </a:r>
            <a:r>
              <a:rPr lang="en-NZ"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900" y="1556792"/>
            <a:ext cx="306075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66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303</Words>
  <Application>Microsoft Office PowerPoint</Application>
  <PresentationFormat>On-screen Show (4:3)</PresentationFormat>
  <Paragraphs>39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Hmm, Shakespeare, Why do I care for thee?</vt:lpstr>
      <vt:lpstr>Words</vt:lpstr>
      <vt:lpstr>Literature</vt:lpstr>
      <vt:lpstr>Music</vt:lpstr>
      <vt:lpstr>Art</vt:lpstr>
      <vt:lpstr>PowerPoint Presentation</vt:lpstr>
      <vt:lpstr>PowerPoint Presentation</vt:lpstr>
      <vt:lpstr>Psychology</vt:lpstr>
      <vt:lpstr>Film</vt:lpstr>
    </vt:vector>
  </TitlesOfParts>
  <Company>AGGS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Hume</dc:creator>
  <cp:lastModifiedBy>Samuel Hume</cp:lastModifiedBy>
  <cp:revision>12</cp:revision>
  <dcterms:created xsi:type="dcterms:W3CDTF">2012-06-11T01:56:31Z</dcterms:created>
  <dcterms:modified xsi:type="dcterms:W3CDTF">2012-06-11T21:11:48Z</dcterms:modified>
</cp:coreProperties>
</file>