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E15-47C5-4FAF-9E8B-DB8F1DC1BD4F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0F6D-DED9-43A9-BA85-944F7069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1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E15-47C5-4FAF-9E8B-DB8F1DC1BD4F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0F6D-DED9-43A9-BA85-944F7069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7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E15-47C5-4FAF-9E8B-DB8F1DC1BD4F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0F6D-DED9-43A9-BA85-944F7069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0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E15-47C5-4FAF-9E8B-DB8F1DC1BD4F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0F6D-DED9-43A9-BA85-944F7069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E15-47C5-4FAF-9E8B-DB8F1DC1BD4F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0F6D-DED9-43A9-BA85-944F7069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8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E15-47C5-4FAF-9E8B-DB8F1DC1BD4F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0F6D-DED9-43A9-BA85-944F7069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8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E15-47C5-4FAF-9E8B-DB8F1DC1BD4F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0F6D-DED9-43A9-BA85-944F7069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6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E15-47C5-4FAF-9E8B-DB8F1DC1BD4F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0F6D-DED9-43A9-BA85-944F7069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E15-47C5-4FAF-9E8B-DB8F1DC1BD4F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0F6D-DED9-43A9-BA85-944F7069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1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E15-47C5-4FAF-9E8B-DB8F1DC1BD4F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0F6D-DED9-43A9-BA85-944F7069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5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E15-47C5-4FAF-9E8B-DB8F1DC1BD4F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0F6D-DED9-43A9-BA85-944F7069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0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C4E15-47C5-4FAF-9E8B-DB8F1DC1BD4F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D0F6D-DED9-43A9-BA85-944F7069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41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the idea of identity and belonging conveyed in three texts you have studied?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4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Wild Dogs under my Skirt by </a:t>
            </a:r>
            <a:r>
              <a:rPr lang="en-US" dirty="0" err="1" smtClean="0"/>
              <a:t>Tusiata</a:t>
            </a:r>
            <a:r>
              <a:rPr lang="en-US" dirty="0" smtClean="0"/>
              <a:t> </a:t>
            </a:r>
            <a:r>
              <a:rPr lang="en-US" dirty="0" err="1" smtClean="0"/>
              <a:t>Avia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Avia</a:t>
            </a:r>
            <a:r>
              <a:rPr lang="en-US" dirty="0" smtClean="0"/>
              <a:t> uses the process of being tattooed, and descriptions of the tattoos themselves to convey her identity and belonging to Samoan culture.</a:t>
            </a:r>
          </a:p>
          <a:p>
            <a:r>
              <a:rPr lang="en-US" dirty="0" smtClean="0"/>
              <a:t>Technique: Simile</a:t>
            </a:r>
          </a:p>
          <a:p>
            <a:r>
              <a:rPr lang="en-US" dirty="0" smtClean="0"/>
              <a:t>Example: “I want my legs like centipedes / the black ones / that sting and swell for weeks”</a:t>
            </a:r>
          </a:p>
          <a:p>
            <a:r>
              <a:rPr lang="en-US" dirty="0" smtClean="0"/>
              <a:t>Meaning: This quote means that </a:t>
            </a:r>
            <a:r>
              <a:rPr lang="en-US" dirty="0" err="1" smtClean="0"/>
              <a:t>Avia</a:t>
            </a:r>
            <a:r>
              <a:rPr lang="en-US" dirty="0" smtClean="0"/>
              <a:t> wants images on her </a:t>
            </a:r>
            <a:r>
              <a:rPr lang="en-US" dirty="0" err="1" smtClean="0"/>
              <a:t>malu</a:t>
            </a:r>
            <a:r>
              <a:rPr lang="en-US" dirty="0" smtClean="0"/>
              <a:t> to relate to the black centipedes commonly found in Samoa. In this way, her </a:t>
            </a:r>
            <a:r>
              <a:rPr lang="en-US" dirty="0" err="1" smtClean="0"/>
              <a:t>malu</a:t>
            </a:r>
            <a:r>
              <a:rPr lang="en-US" dirty="0" smtClean="0"/>
              <a:t> is symbolic of her Samoan heritage.</a:t>
            </a:r>
          </a:p>
        </p:txBody>
      </p:sp>
    </p:spTree>
    <p:extLst>
      <p:ext uri="{BB962C8B-B14F-4D97-AF65-F5344CB8AC3E}">
        <p14:creationId xmlns:p14="http://schemas.microsoft.com/office/powerpoint/2010/main" val="23859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Bred in South Auckland by Glenn Colquhoun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Colquhoun uses stereotypes of four cultures commonly found in South Auckland to celebrate its diversity.</a:t>
            </a:r>
          </a:p>
          <a:p>
            <a:r>
              <a:rPr lang="en-US" dirty="0" smtClean="0"/>
              <a:t>Technique: Pun</a:t>
            </a:r>
          </a:p>
          <a:p>
            <a:r>
              <a:rPr lang="en-US" dirty="0" smtClean="0"/>
              <a:t>Example: “I think I am the luckiest mongrel I know.”</a:t>
            </a:r>
          </a:p>
          <a:p>
            <a:r>
              <a:rPr lang="en-US" dirty="0"/>
              <a:t>T</a:t>
            </a:r>
            <a:r>
              <a:rPr lang="en-US" dirty="0" smtClean="0"/>
              <a:t>he word “mongrel”, refers to the negative stereotypes some people hold against South Auckland.  However, “mongrel” also means “mixed breed” when referring to a dog – in this way the word conveys the diversity of South Auckland at the same time as rejecting negative stereotypes of the area.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4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Fast Talking PI – </a:t>
            </a:r>
            <a:r>
              <a:rPr lang="en-US" dirty="0" err="1" smtClean="0"/>
              <a:t>Selina</a:t>
            </a:r>
            <a:r>
              <a:rPr lang="en-US" dirty="0" smtClean="0"/>
              <a:t> </a:t>
            </a:r>
            <a:r>
              <a:rPr lang="en-US" dirty="0" err="1" smtClean="0"/>
              <a:t>Tusitala</a:t>
            </a:r>
            <a:r>
              <a:rPr lang="en-US" dirty="0" smtClean="0"/>
              <a:t> Marsh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Marsh makes an extensive list of many ways Pacific Islanders living in New Zealand could be described.</a:t>
            </a:r>
          </a:p>
          <a:p>
            <a:r>
              <a:rPr lang="en-US" dirty="0" smtClean="0"/>
              <a:t>Technique: Listing</a:t>
            </a:r>
          </a:p>
          <a:p>
            <a:r>
              <a:rPr lang="en-US" dirty="0" smtClean="0"/>
              <a:t>Example: “I’m an All Black PI…I’m an MA PI”</a:t>
            </a:r>
          </a:p>
          <a:p>
            <a:r>
              <a:rPr lang="en-US" dirty="0" smtClean="0"/>
              <a:t>This quote conveys two things Pacific Islanders are commonly successful at in New Zealand – Sport and Education.  Marsh herself was the first person of Pacific Island descent to gain a PhD from the University of Auckland. </a:t>
            </a:r>
            <a:r>
              <a:rPr lang="en-US" smtClean="0"/>
              <a:t>MA </a:t>
            </a:r>
            <a:r>
              <a:rPr lang="en-US" smtClean="0"/>
              <a:t>means </a:t>
            </a:r>
            <a:r>
              <a:rPr lang="en-US" dirty="0" smtClean="0"/>
              <a:t>Master of Arts and is a postgraduate degree.  By listing many things a Pacific Islander can be, Marsh asserts their individuality and conveys her sense of identity and culture.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9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Year 10s read these poems?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poetry is all about identity.  The three poets discussed use poetry to assert their identity and convey their cultural heritage.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reading these poems, students will begin to gain an understanding about how poetry can give people a voice, and help them </a:t>
            </a:r>
            <a:r>
              <a:rPr lang="en-US" smtClean="0"/>
              <a:t>understand “who they are”.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08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348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is the idea of identity and belonging conveyed in three texts you have studied?</vt:lpstr>
      <vt:lpstr>Wild Dogs under my Skirt by Tusiata Avia</vt:lpstr>
      <vt:lpstr>Bred in South Auckland by Glenn Colquhoun</vt:lpstr>
      <vt:lpstr>Fast Talking PI – Selina Tusitala Marsh</vt:lpstr>
      <vt:lpstr>Why should Year 10s read these poems?</vt:lpstr>
    </vt:vector>
  </TitlesOfParts>
  <Company>AGGS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the idea of identity and belonging conveyed in three texts you have studied?</dc:title>
  <dc:creator>Samuel Hume</dc:creator>
  <cp:lastModifiedBy>Samuel Hume</cp:lastModifiedBy>
  <cp:revision>8</cp:revision>
  <dcterms:created xsi:type="dcterms:W3CDTF">2013-04-11T20:50:48Z</dcterms:created>
  <dcterms:modified xsi:type="dcterms:W3CDTF">2013-04-12T00:50:46Z</dcterms:modified>
</cp:coreProperties>
</file>